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5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541" autoAdjust="0"/>
  </p:normalViewPr>
  <p:slideViewPr>
    <p:cSldViewPr snapToGrid="0" snapToObjects="1">
      <p:cViewPr varScale="1">
        <p:scale>
          <a:sx n="102" d="100"/>
          <a:sy n="102" d="100"/>
        </p:scale>
        <p:origin x="-76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jpg>
</file>

<file path=ppt/media/image5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2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6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1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7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6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6288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46678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4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Leather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301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69880"/>
            <a:ext cx="2133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2867-4B84-3044-819A-BDD5809F0F3B}" type="datetimeFigureOut">
              <a:rPr lang="en-US" smtClean="0"/>
              <a:pPr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69880"/>
            <a:ext cx="2895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69880"/>
            <a:ext cx="2133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5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eather_Cov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My DH is &lt;</a:t>
            </a:r>
            <a:r>
              <a:rPr lang="en-US" sz="4800" i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code/&gt;</a:t>
            </a:r>
            <a:r>
              <a:rPr lang="en-US" sz="4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48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3857148"/>
            <a:ext cx="7772400" cy="961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5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Bryan Tarpley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Lead Software Applications Developer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TAMU IDHMC</a:t>
            </a:r>
            <a:endParaRPr lang="en-US" sz="20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620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54" y="1417638"/>
            <a:ext cx="5428950" cy="4539143"/>
          </a:xfrm>
        </p:spPr>
      </p:pic>
    </p:spTree>
    <p:extLst>
      <p:ext uri="{BB962C8B-B14F-4D97-AF65-F5344CB8AC3E}">
        <p14:creationId xmlns:p14="http://schemas.microsoft.com/office/powerpoint/2010/main" val="1965049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7830" y="585305"/>
            <a:ext cx="5157305" cy="299646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My DH is &lt;</a:t>
            </a:r>
            <a:r>
              <a:rPr 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code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/&gt;.</a:t>
            </a:r>
            <a:b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Bryan Tarpley</a:t>
            </a:r>
            <a:b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2800" dirty="0" err="1" smtClean="0">
                <a:latin typeface="Times New Roman" charset="0"/>
                <a:ea typeface="Times New Roman" charset="0"/>
                <a:cs typeface="Times New Roman" charset="0"/>
              </a:rPr>
              <a:t>bptarpley@tamu.edu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26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DH Developer \\ My Path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B.A. in Computer Science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M.A. in English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10+ years experience in IT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389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DH Developer \\ Skillset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Open-source friendly programming languages [‘Python’, ‘Ruby’, ‘PHP’, ‘Java’, </a:t>
            </a:r>
            <a:r>
              <a:rPr lang="is-IS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]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Web oriented languages/standards [‘HTML’, ‘CSS’, ‘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Javascript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’, ‘XML’, ‘JSON’]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Text oriented standards [‘TEI’, ‘Page XML’, ‘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hOCR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’]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Acculturation in tech and the Humanities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Project collaboration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535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DH Developer \\ A Sample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IDHMC offers a “Summer Technical Assistance Grant” to TAMU faculty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 faculty member was awarded this grant—they did archival work with a highly customized Book of Common Prayer from 1586 and wanted to record and analyze verse references, thematic tags, and </a:t>
            </a:r>
            <a:r>
              <a:rPr lang="en-US" i="1" dirty="0" smtClean="0">
                <a:latin typeface="Times New Roman" charset="0"/>
                <a:ea typeface="Times New Roman" charset="0"/>
                <a:cs typeface="Times New Roman" charset="0"/>
              </a:rPr>
              <a:t>affect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ual tags</a:t>
            </a:r>
          </a:p>
        </p:txBody>
      </p:sp>
    </p:spTree>
    <p:extLst>
      <p:ext uri="{BB962C8B-B14F-4D97-AF65-F5344CB8AC3E}">
        <p14:creationId xmlns:p14="http://schemas.microsoft.com/office/powerpoint/2010/main" val="117614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19" b="36654"/>
          <a:stretch/>
        </p:blipFill>
        <p:spPr>
          <a:xfrm>
            <a:off x="1453791" y="1510302"/>
            <a:ext cx="6426485" cy="4169393"/>
          </a:xfrm>
        </p:spPr>
      </p:pic>
    </p:spTree>
    <p:extLst>
      <p:ext uri="{BB962C8B-B14F-4D97-AF65-F5344CB8AC3E}">
        <p14:creationId xmlns:p14="http://schemas.microsoft.com/office/powerpoint/2010/main" val="334849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15583" r="39431" b="19937"/>
          <a:stretch/>
        </p:blipFill>
        <p:spPr>
          <a:xfrm>
            <a:off x="1813388" y="1417638"/>
            <a:ext cx="5193587" cy="4395825"/>
          </a:xfrm>
        </p:spPr>
      </p:pic>
    </p:spTree>
    <p:extLst>
      <p:ext uri="{BB962C8B-B14F-4D97-AF65-F5344CB8AC3E}">
        <p14:creationId xmlns:p14="http://schemas.microsoft.com/office/powerpoint/2010/main" val="722310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960" y="1417638"/>
            <a:ext cx="6114717" cy="4586038"/>
          </a:xfrm>
        </p:spPr>
      </p:pic>
    </p:spTree>
    <p:extLst>
      <p:ext uri="{BB962C8B-B14F-4D97-AF65-F5344CB8AC3E}">
        <p14:creationId xmlns:p14="http://schemas.microsoft.com/office/powerpoint/2010/main" val="1149728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6" t="38748" r="9190" b="10384"/>
          <a:stretch/>
        </p:blipFill>
        <p:spPr>
          <a:xfrm>
            <a:off x="744875" y="599561"/>
            <a:ext cx="7803222" cy="6442198"/>
          </a:xfrm>
        </p:spPr>
      </p:pic>
    </p:spTree>
    <p:extLst>
      <p:ext uri="{BB962C8B-B14F-4D97-AF65-F5344CB8AC3E}">
        <p14:creationId xmlns:p14="http://schemas.microsoft.com/office/powerpoint/2010/main" val="174785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Psalter Project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0339"/>
            <a:ext cx="8229600" cy="4161846"/>
          </a:xfrm>
        </p:spPr>
      </p:pic>
    </p:spTree>
    <p:extLst>
      <p:ext uri="{BB962C8B-B14F-4D97-AF65-F5344CB8AC3E}">
        <p14:creationId xmlns:p14="http://schemas.microsoft.com/office/powerpoint/2010/main" val="182667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AMU Palette">
      <a:dk1>
        <a:srgbClr val="332C2C"/>
      </a:dk1>
      <a:lt1>
        <a:sysClr val="window" lastClr="FFFFFF"/>
      </a:lt1>
      <a:dk2>
        <a:srgbClr val="565252"/>
      </a:dk2>
      <a:lt2>
        <a:srgbClr val="D9D9D9"/>
      </a:lt2>
      <a:accent1>
        <a:srgbClr val="500000"/>
      </a:accent1>
      <a:accent2>
        <a:srgbClr val="1D3362"/>
      </a:accent2>
      <a:accent3>
        <a:srgbClr val="FFFFFF"/>
      </a:accent3>
      <a:accent4>
        <a:srgbClr val="D0D0D0"/>
      </a:accent4>
      <a:accent5>
        <a:srgbClr val="444040"/>
      </a:accent5>
      <a:accent6>
        <a:srgbClr val="000000"/>
      </a:accent6>
      <a:hlink>
        <a:srgbClr val="500000"/>
      </a:hlink>
      <a:folHlink>
        <a:srgbClr val="B0AF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4811</TotalTime>
  <Words>201</Words>
  <Application>Microsoft Macintosh PowerPoint</Application>
  <PresentationFormat>On-screen Show (4:3)</PresentationFormat>
  <Paragraphs>24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My DH is &lt;code/&gt;.</vt:lpstr>
      <vt:lpstr>DH Developer \\ My Path</vt:lpstr>
      <vt:lpstr>DH Developer \\ Skillset</vt:lpstr>
      <vt:lpstr>DH Developer \\ A Sample Project</vt:lpstr>
      <vt:lpstr>The Psalter Project</vt:lpstr>
      <vt:lpstr>The Psalter Project</vt:lpstr>
      <vt:lpstr>The Psalter Project</vt:lpstr>
      <vt:lpstr>The Psalter Project</vt:lpstr>
      <vt:lpstr>The Psalter Project</vt:lpstr>
      <vt:lpstr>The Psalter Project</vt:lpstr>
      <vt:lpstr>My DH is &lt;code/&gt;. Bryan Tarpley bptarpley@tamu.edu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</dc:creator>
  <cp:lastModifiedBy>Laura Mandell</cp:lastModifiedBy>
  <cp:revision>33</cp:revision>
  <dcterms:created xsi:type="dcterms:W3CDTF">2013-01-30T18:40:09Z</dcterms:created>
  <dcterms:modified xsi:type="dcterms:W3CDTF">2016-08-26T14:52:32Z</dcterms:modified>
</cp:coreProperties>
</file>

<file path=docProps/thumbnail.jpeg>
</file>